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4" r:id="rId10"/>
    <p:sldId id="265" r:id="rId11"/>
    <p:sldId id="271" r:id="rId12"/>
    <p:sldId id="266" r:id="rId13"/>
    <p:sldId id="269" r:id="rId14"/>
    <p:sldId id="270" r:id="rId15"/>
    <p:sldId id="267" r:id="rId16"/>
  </p:sldIdLst>
  <p:sldSz cx="18288000" cy="10287000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Cormorant Garamond Bold Italics" charset="0"/>
      <p:regular r:id="rId21"/>
    </p:embeddedFont>
    <p:embeddedFont>
      <p:font typeface="Quicksand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2214542"/>
            <a:ext cx="16229942" cy="6776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9"/>
              </a:lnSpc>
              <a:spcBef>
                <a:spcPct val="0"/>
              </a:spcBef>
            </a:pPr>
            <a:r>
              <a:rPr lang="en-US" sz="9600" b="1" dirty="0" smtClean="0">
                <a:solidFill>
                  <a:schemeClr val="tx2">
                    <a:lumMod val="75000"/>
                  </a:schemeClr>
                </a:solidFill>
              </a:rPr>
              <a:t>DEPLOY WORDPRESS</a:t>
            </a:r>
            <a:endParaRPr lang="en-US" sz="96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endParaRPr lang="en-US" sz="18577" b="1" i="1" dirty="0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37539" y="5908475"/>
            <a:ext cx="12693005" cy="167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44"/>
              </a:lnSpc>
              <a:spcBef>
                <a:spcPct val="0"/>
              </a:spcBef>
            </a:pPr>
            <a:r>
              <a:rPr lang="en-US" sz="5400" b="1" dirty="0" smtClean="0"/>
              <a:t>							</a:t>
            </a:r>
            <a:r>
              <a:rPr lang="en-US" sz="5400" b="1" dirty="0" err="1" smtClean="0">
                <a:solidFill>
                  <a:schemeClr val="tx2">
                    <a:lumMod val="75000"/>
                  </a:schemeClr>
                </a:solidFill>
              </a:rPr>
              <a:t>N.Yashwanth</a:t>
            </a:r>
            <a:r>
              <a:rPr lang="en-US" sz="5400" b="1" dirty="0" smtClean="0">
                <a:solidFill>
                  <a:schemeClr val="tx2">
                    <a:lumMod val="75000"/>
                  </a:schemeClr>
                </a:solidFill>
              </a:rPr>
              <a:t> Naidu</a:t>
            </a:r>
            <a:endParaRPr lang="en-US" sz="5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endParaRPr lang="en-US" sz="488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357390" y="599709"/>
            <a:ext cx="8997901" cy="1059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7: </a:t>
            </a:r>
            <a:r>
              <a:rPr lang="en-US" sz="5400" b="1" dirty="0" err="1" smtClean="0">
                <a:solidFill>
                  <a:schemeClr val="tx2">
                    <a:lumMod val="50000"/>
                  </a:schemeClr>
                </a:solidFill>
              </a:rPr>
              <a:t>Terraform</a:t>
            </a: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 Setup</a:t>
            </a:r>
            <a:endParaRPr lang="en-US" sz="5400" b="1" i="1" dirty="0">
              <a:solidFill>
                <a:schemeClr val="tx2">
                  <a:lumMod val="50000"/>
                </a:schemeClr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934897"/>
            <a:ext cx="11615762" cy="4219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Install and configure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on EC2.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Write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script to launch EC2 instance and required resources like </a:t>
            </a:r>
            <a:r>
              <a:rPr lang="en-US" sz="3200" dirty="0" err="1" smtClean="0"/>
              <a:t>vpc</a:t>
            </a:r>
            <a:r>
              <a:rPr lang="en-US" sz="3200" dirty="0" smtClean="0"/>
              <a:t>, subnets, route, internet gateway, security group.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Run the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with the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commands.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Use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to automate deployment of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.</a:t>
            </a:r>
          </a:p>
          <a:p>
            <a:pPr marL="0" lvl="0" indent="0" algn="l">
              <a:lnSpc>
                <a:spcPts val="4079"/>
              </a:lnSpc>
            </a:pP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13001652" y="0"/>
            <a:ext cx="5286348" cy="10287000"/>
            <a:chOff x="0" y="0"/>
            <a:chExt cx="2591141" cy="2709333"/>
          </a:xfrm>
        </p:grpSpPr>
        <p:sp>
          <p:nvSpPr>
            <p:cNvPr id="13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4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5" name="Freeform 6"/>
          <p:cNvSpPr/>
          <p:nvPr/>
        </p:nvSpPr>
        <p:spPr>
          <a:xfrm>
            <a:off x="6357918" y="910844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32" y="5715004"/>
            <a:ext cx="5731510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58446" y="5715004"/>
            <a:ext cx="5731510" cy="32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10" y="5500690"/>
            <a:ext cx="673164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44066" y="5429252"/>
            <a:ext cx="657229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44066" y="928658"/>
            <a:ext cx="6500858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3010" y="928658"/>
            <a:ext cx="678661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99709"/>
            <a:ext cx="11534821" cy="10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8: </a:t>
            </a:r>
            <a:r>
              <a:rPr lang="en-US" sz="5400" b="1" dirty="0" err="1" smtClean="0">
                <a:solidFill>
                  <a:schemeClr val="tx2">
                    <a:lumMod val="50000"/>
                  </a:schemeClr>
                </a:solidFill>
              </a:rPr>
              <a:t>Git</a:t>
            </a: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, Jenkins, and </a:t>
            </a:r>
            <a:r>
              <a:rPr lang="en-US" sz="5400" b="1" dirty="0" err="1" smtClean="0">
                <a:solidFill>
                  <a:schemeClr val="tx2">
                    <a:lumMod val="50000"/>
                  </a:schemeClr>
                </a:solidFill>
              </a:rPr>
              <a:t>Terraform</a:t>
            </a:r>
            <a:endParaRPr lang="en-US" sz="5400" b="1" i="1" dirty="0">
              <a:solidFill>
                <a:schemeClr val="tx2">
                  <a:lumMod val="50000"/>
                </a:schemeClr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grpSp>
        <p:nvGrpSpPr>
          <p:cNvPr id="8" name="Group 4"/>
          <p:cNvGrpSpPr/>
          <p:nvPr/>
        </p:nvGrpSpPr>
        <p:grpSpPr>
          <a:xfrm>
            <a:off x="13144528" y="0"/>
            <a:ext cx="5143472" cy="10287000"/>
            <a:chOff x="0" y="0"/>
            <a:chExt cx="2591141" cy="2709333"/>
          </a:xfrm>
        </p:grpSpPr>
        <p:sp>
          <p:nvSpPr>
            <p:cNvPr id="9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0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1" name="Freeform 6"/>
          <p:cNvSpPr/>
          <p:nvPr/>
        </p:nvSpPr>
        <p:spPr>
          <a:xfrm>
            <a:off x="6357918" y="950121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/>
          <p:cNvSpPr txBox="1"/>
          <p:nvPr/>
        </p:nvSpPr>
        <p:spPr>
          <a:xfrm>
            <a:off x="2866980" y="214310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14580" y="3500426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4316" y="2143104"/>
            <a:ext cx="1185870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Launch EC2 and install </a:t>
            </a:r>
            <a:r>
              <a:rPr lang="en-US" sz="3200" dirty="0" err="1" smtClean="0"/>
              <a:t>jenkins</a:t>
            </a:r>
            <a:r>
              <a:rPr lang="en-US" sz="3200" dirty="0" smtClean="0"/>
              <a:t> in </a:t>
            </a:r>
            <a:r>
              <a:rPr lang="en-US" sz="3200" dirty="0" err="1" smtClean="0"/>
              <a:t>gitbash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Clone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scripts in Jenkins.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Install AWS credentials and add  in created  job.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Install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via Jenkins and automate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 deployment.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Continuous delivery with build automation.</a:t>
            </a:r>
          </a:p>
          <a:p>
            <a:endParaRPr lang="en-US" dirty="0"/>
          </a:p>
        </p:txBody>
      </p:sp>
      <p:pic>
        <p:nvPicPr>
          <p:cNvPr id="20" name="Picture 19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688" y="6143632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56" y="6072194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87272" y="6000756"/>
            <a:ext cx="5726221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2906"/>
            <a:ext cx="12687328" cy="774732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9: Jenkins Pipeline with </a:t>
            </a:r>
            <a:r>
              <a:rPr lang="en-US" sz="5400" b="1" dirty="0" err="1" smtClean="0">
                <a:solidFill>
                  <a:schemeClr val="tx2">
                    <a:lumMod val="50000"/>
                  </a:schemeClr>
                </a:solidFill>
              </a:rPr>
              <a:t>Terraform</a:t>
            </a:r>
            <a:endParaRPr lang="en-US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5915"/>
            <a:ext cx="11972948" cy="257176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Set up periodic builds and SCM polling in Jenkins pipeline.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Automatically trigger </a:t>
            </a:r>
            <a:r>
              <a:rPr lang="en-US" dirty="0" err="1" smtClean="0"/>
              <a:t>Terraform</a:t>
            </a:r>
            <a:r>
              <a:rPr lang="en-US" dirty="0" smtClean="0"/>
              <a:t> deployments with Jenkins jobs.</a:t>
            </a:r>
            <a:endParaRPr lang="en-US" dirty="0"/>
          </a:p>
        </p:txBody>
      </p:sp>
      <p:grpSp>
        <p:nvGrpSpPr>
          <p:cNvPr id="4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02" y="3571864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02" y="6858012"/>
            <a:ext cx="5726221" cy="34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15306" y="6858012"/>
            <a:ext cx="5731510" cy="34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15306" y="3571864"/>
            <a:ext cx="5728761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468"/>
            <a:ext cx="13044518" cy="84617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10: </a:t>
            </a:r>
            <a:r>
              <a:rPr lang="en-US" sz="5400" b="1" dirty="0" err="1" smtClean="0">
                <a:solidFill>
                  <a:schemeClr val="tx2">
                    <a:lumMod val="50000"/>
                  </a:schemeClr>
                </a:solidFill>
              </a:rPr>
              <a:t>Kubernetes</a:t>
            </a: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 (K8s) Deployment</a:t>
            </a:r>
            <a:endParaRPr lang="en-US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5915"/>
            <a:ext cx="10329874" cy="35004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Push </a:t>
            </a:r>
            <a:r>
              <a:rPr lang="en-US" dirty="0" err="1" smtClean="0"/>
              <a:t>WordPress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 to </a:t>
            </a:r>
            <a:r>
              <a:rPr lang="en-US" dirty="0" err="1" smtClean="0"/>
              <a:t>Docker</a:t>
            </a:r>
            <a:r>
              <a:rPr lang="en-US" dirty="0" smtClean="0"/>
              <a:t> Hub.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Use </a:t>
            </a:r>
            <a:r>
              <a:rPr lang="en-US" dirty="0" err="1" smtClean="0"/>
              <a:t>Kubernetes</a:t>
            </a:r>
            <a:r>
              <a:rPr lang="en-US" dirty="0" smtClean="0"/>
              <a:t> manifest files to deploy </a:t>
            </a:r>
            <a:r>
              <a:rPr lang="en-US" dirty="0" err="1" smtClean="0"/>
              <a:t>WordPress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Use </a:t>
            </a:r>
            <a:r>
              <a:rPr lang="en-US" dirty="0" err="1" smtClean="0"/>
              <a:t>LoadBalancer</a:t>
            </a:r>
            <a:r>
              <a:rPr lang="en-US" dirty="0" smtClean="0"/>
              <a:t> to access </a:t>
            </a:r>
            <a:r>
              <a:rPr lang="en-US" dirty="0" err="1" smtClean="0"/>
              <a:t>WordPress</a:t>
            </a:r>
            <a:r>
              <a:rPr lang="en-US" dirty="0" smtClean="0"/>
              <a:t> via DNS link.</a:t>
            </a:r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14001784" y="0"/>
            <a:ext cx="4286216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64" y="4286244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64" y="7429516"/>
            <a:ext cx="5731510" cy="285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794" y="5500690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556490" y="3857616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556490" y="7064756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215306" y="9286904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187922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</a:rPr>
              <a:t>INTRODUCTION TO WORDPRESS</a:t>
            </a:r>
            <a:endParaRPr lang="en-US" sz="6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600200"/>
            <a:ext cx="16830732" cy="654369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 err="1" smtClean="0"/>
              <a:t>WordPress</a:t>
            </a:r>
            <a:r>
              <a:rPr lang="en-US" dirty="0" smtClean="0"/>
              <a:t> is a popular </a:t>
            </a:r>
            <a:r>
              <a:rPr lang="en-US" b="1" dirty="0" smtClean="0"/>
              <a:t>content management system (CMS)</a:t>
            </a:r>
            <a:r>
              <a:rPr lang="en-US" dirty="0" smtClean="0"/>
              <a:t> used to create and manage websites without needing extensive coding knowledge.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Open-source CMS (Content Management System).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Used to build websites and blogs.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No coding required for basic use.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 smtClean="0"/>
              <a:t>Purpose of the Project:</a:t>
            </a:r>
            <a:endParaRPr lang="en-US" dirty="0" smtClean="0"/>
          </a:p>
          <a:p>
            <a:pPr>
              <a:lnSpc>
                <a:spcPct val="150000"/>
              </a:lnSpc>
              <a:buNone/>
            </a:pPr>
            <a:r>
              <a:rPr lang="en-US" dirty="0" smtClean="0"/>
              <a:t>Deploy </a:t>
            </a:r>
            <a:r>
              <a:rPr lang="en-US" dirty="0" err="1" smtClean="0"/>
              <a:t>WordPress</a:t>
            </a:r>
            <a:r>
              <a:rPr lang="en-US" dirty="0" smtClean="0"/>
              <a:t> using various methods like AWS RDS, </a:t>
            </a:r>
            <a:r>
              <a:rPr lang="en-US" dirty="0" err="1" smtClean="0"/>
              <a:t>Docker</a:t>
            </a:r>
            <a:r>
              <a:rPr lang="en-US" dirty="0" smtClean="0"/>
              <a:t>, Jenkins, EC2, and </a:t>
            </a:r>
            <a:r>
              <a:rPr lang="en-US" dirty="0" err="1" smtClean="0"/>
              <a:t>Terraform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14646" y="599709"/>
            <a:ext cx="10144196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000" b="1" dirty="0" smtClean="0"/>
              <a:t>		</a:t>
            </a:r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</a:rPr>
              <a:t>Project Overview</a:t>
            </a:r>
            <a:endParaRPr lang="en-US" sz="6000" b="1" dirty="0" smtClean="0">
              <a:solidFill>
                <a:schemeClr val="tx2">
                  <a:lumMod val="50000"/>
                </a:schemeClr>
              </a:solidFill>
              <a:latin typeface="Rasputin Light"/>
              <a:ea typeface="Rasputin Light"/>
              <a:cs typeface="Rasputin Light"/>
              <a:sym typeface="Rasputin Ligh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7072298" y="942978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785754" y="1785914"/>
            <a:ext cx="1300171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Deployed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 using AWS RDS (</a:t>
            </a:r>
            <a:r>
              <a:rPr lang="en-US" sz="3200" dirty="0" err="1" smtClean="0"/>
              <a:t>MySQL</a:t>
            </a:r>
            <a:r>
              <a:rPr lang="en-US" sz="3200" dirty="0" smtClean="0"/>
              <a:t>) and EC2 manually.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Automated deployment using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Compose.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Integrated </a:t>
            </a:r>
            <a:r>
              <a:rPr lang="en-US" sz="3200" dirty="0" err="1" smtClean="0"/>
              <a:t>Git</a:t>
            </a:r>
            <a:r>
              <a:rPr lang="en-US" sz="3200" dirty="0" smtClean="0"/>
              <a:t> and Jenkins for automated build and deployment processes.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Used EC2 User Data scripts for streamlined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 deployment.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Automated deployments via Jenkins Execute Shell with bash scripts.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Created Jenkins pipelines with build triggers (poll SCM, periodic builds).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Provisioned EC2 instances with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, automating infrastructure setup.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Integrated </a:t>
            </a:r>
            <a:r>
              <a:rPr lang="en-US" sz="3200" dirty="0" err="1" smtClean="0"/>
              <a:t>Git</a:t>
            </a:r>
            <a:r>
              <a:rPr lang="en-US" sz="3200" dirty="0" smtClean="0"/>
              <a:t>, Jenkins, and </a:t>
            </a:r>
            <a:r>
              <a:rPr lang="en-US" sz="3200" dirty="0" err="1" smtClean="0"/>
              <a:t>Terraform</a:t>
            </a:r>
            <a:r>
              <a:rPr lang="en-US" sz="3200" dirty="0" smtClean="0"/>
              <a:t> for continuous delivery.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Managed deployments using </a:t>
            </a:r>
            <a:r>
              <a:rPr lang="en-US" sz="3200" dirty="0" err="1" smtClean="0"/>
              <a:t>Kubernetes</a:t>
            </a:r>
            <a:r>
              <a:rPr lang="en-US" sz="3200" dirty="0" smtClean="0"/>
              <a:t> with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Hub images.</a:t>
            </a:r>
            <a:endParaRPr lang="en-US" sz="3200" dirty="0"/>
          </a:p>
        </p:txBody>
      </p:sp>
      <p:grpSp>
        <p:nvGrpSpPr>
          <p:cNvPr id="9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11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429356" y="9286904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71440" y="599709"/>
            <a:ext cx="13430344" cy="1059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1: Deploy </a:t>
            </a:r>
            <a:r>
              <a:rPr lang="en-US" sz="5400" b="1" dirty="0" err="1" smtClean="0">
                <a:solidFill>
                  <a:schemeClr val="tx2">
                    <a:lumMod val="50000"/>
                  </a:schemeClr>
                </a:solidFill>
              </a:rPr>
              <a:t>WordPress</a:t>
            </a: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 using AWS RDS</a:t>
            </a:r>
            <a:endParaRPr lang="en-US" sz="5400" b="1" i="1" dirty="0">
              <a:solidFill>
                <a:schemeClr val="tx2">
                  <a:lumMod val="50000"/>
                </a:schemeClr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071666"/>
            <a:ext cx="12473018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Use AWS RDS (</a:t>
            </a:r>
            <a:r>
              <a:rPr lang="en-US" sz="3200" dirty="0" err="1" smtClean="0"/>
              <a:t>MySQL</a:t>
            </a:r>
            <a:r>
              <a:rPr lang="en-US" sz="3200" dirty="0" smtClean="0"/>
              <a:t>) for database setup.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Launch EC2 instance and connect via </a:t>
            </a:r>
            <a:r>
              <a:rPr lang="en-US" sz="3200" dirty="0" err="1" smtClean="0"/>
              <a:t>GitBash</a:t>
            </a:r>
            <a:r>
              <a:rPr lang="en-US" sz="3200" dirty="0" smtClean="0"/>
              <a:t>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Install necessary services: HTTPD, </a:t>
            </a:r>
            <a:r>
              <a:rPr lang="en-US" sz="3200" dirty="0" err="1" smtClean="0"/>
              <a:t>MySQL</a:t>
            </a:r>
            <a:r>
              <a:rPr lang="en-US" sz="3200" dirty="0" smtClean="0"/>
              <a:t>,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Make the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 configuration.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Access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 via browser using the public IP.</a:t>
            </a:r>
            <a:endParaRPr lang="en-US" sz="32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1902" y="5715004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072826" y="2000228"/>
            <a:ext cx="5728761" cy="293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072826" y="5715004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7500926" y="935834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115692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     </a:t>
            </a: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2: </a:t>
            </a:r>
            <a:r>
              <a:rPr lang="en-US" sz="5400" b="1" dirty="0" err="1" smtClean="0">
                <a:solidFill>
                  <a:schemeClr val="tx2">
                    <a:lumMod val="50000"/>
                  </a:schemeClr>
                </a:solidFill>
              </a:rPr>
              <a:t>Docker</a:t>
            </a: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 Compose</a:t>
            </a:r>
            <a:endParaRPr lang="en-US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57200" y="1500162"/>
            <a:ext cx="11687196" cy="441168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Install </a:t>
            </a:r>
            <a:r>
              <a:rPr lang="en-US" dirty="0" err="1" smtClean="0"/>
              <a:t>Docker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r>
              <a:rPr lang="en-US" dirty="0" smtClean="0"/>
              <a:t> Compose on EC2 then give permissions.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Create a docker-compose.yml file to pull </a:t>
            </a:r>
            <a:r>
              <a:rPr lang="en-US" dirty="0" err="1" smtClean="0"/>
              <a:t>WordPress</a:t>
            </a:r>
            <a:r>
              <a:rPr lang="en-US" dirty="0" smtClean="0"/>
              <a:t> and </a:t>
            </a:r>
            <a:r>
              <a:rPr lang="en-US" dirty="0" err="1" smtClean="0"/>
              <a:t>MySQL</a:t>
            </a:r>
            <a:r>
              <a:rPr lang="en-US" dirty="0" smtClean="0"/>
              <a:t> images.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Deploy </a:t>
            </a:r>
            <a:r>
              <a:rPr lang="en-US" dirty="0" err="1" smtClean="0"/>
              <a:t>WordPress</a:t>
            </a:r>
            <a:r>
              <a:rPr lang="en-US" dirty="0" smtClean="0"/>
              <a:t> by running the containers.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Access </a:t>
            </a:r>
            <a:r>
              <a:rPr lang="en-US" dirty="0" err="1" smtClean="0"/>
              <a:t>WordPress</a:t>
            </a:r>
            <a:r>
              <a:rPr lang="en-US" dirty="0" smtClean="0"/>
              <a:t> via the public IP.</a:t>
            </a:r>
            <a:endParaRPr lang="en-US" dirty="0"/>
          </a:p>
        </p:txBody>
      </p:sp>
      <p:grpSp>
        <p:nvGrpSpPr>
          <p:cNvPr id="24" name="Group 4"/>
          <p:cNvGrpSpPr/>
          <p:nvPr/>
        </p:nvGrpSpPr>
        <p:grpSpPr>
          <a:xfrm>
            <a:off x="13215966" y="0"/>
            <a:ext cx="5072034" cy="10287000"/>
            <a:chOff x="0" y="0"/>
            <a:chExt cx="2591141" cy="2709333"/>
          </a:xfrm>
        </p:grpSpPr>
        <p:sp>
          <p:nvSpPr>
            <p:cNvPr id="2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2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pic>
        <p:nvPicPr>
          <p:cNvPr id="8" name="Picture 7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64" y="5857880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86480" y="5857880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072958" y="2571732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072958" y="5857880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00031"/>
            <a:ext cx="11244282" cy="1143007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      </a:t>
            </a: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3: Jenkins Integration</a:t>
            </a:r>
            <a:endParaRPr lang="en-US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7" name="Freeform 6"/>
          <p:cNvSpPr/>
          <p:nvPr/>
        </p:nvSpPr>
        <p:spPr>
          <a:xfrm>
            <a:off x="6357918" y="92154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500002" y="1785914"/>
            <a:ext cx="12358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Install Jenkins and set up </a:t>
            </a:r>
            <a:r>
              <a:rPr lang="en-US" sz="3200" dirty="0" err="1" smtClean="0"/>
              <a:t>Docker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Clone </a:t>
            </a:r>
            <a:r>
              <a:rPr lang="en-US" sz="3200" dirty="0" err="1" smtClean="0"/>
              <a:t>Git</a:t>
            </a:r>
            <a:r>
              <a:rPr lang="en-US" sz="3200" dirty="0" smtClean="0"/>
              <a:t> repository using Jenkins.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Automate deployment by running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containers via Jenkins jobs.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Access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 via the public IP.</a:t>
            </a:r>
            <a:endParaRPr lang="en-US" sz="3200" dirty="0"/>
          </a:p>
        </p:txBody>
      </p:sp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688" y="5357814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2166" y="5357814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87272" y="2000228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287272" y="5357814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858776" y="0"/>
            <a:ext cx="5429224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714580" y="500030"/>
            <a:ext cx="7794869" cy="1059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4: EC2 User Data</a:t>
            </a:r>
            <a:endParaRPr lang="en-US" sz="5400" b="1" i="1" dirty="0">
              <a:solidFill>
                <a:schemeClr val="tx2">
                  <a:lumMod val="50000"/>
                </a:schemeClr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0068" y="1928790"/>
            <a:ext cx="10072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Write and deploy a bash script in EC2 User Data.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Automate the entire setup for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and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Launch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 automatically on instance creation.</a:t>
            </a:r>
            <a:endParaRPr lang="en-US" sz="3200" dirty="0"/>
          </a:p>
        </p:txBody>
      </p:sp>
      <p:sp>
        <p:nvSpPr>
          <p:cNvPr id="8" name="Freeform 7"/>
          <p:cNvSpPr/>
          <p:nvPr/>
        </p:nvSpPr>
        <p:spPr>
          <a:xfrm>
            <a:off x="6357918" y="92154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16" y="4857748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43670" y="4857748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14448" y="599709"/>
            <a:ext cx="11430080" cy="1059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5: </a:t>
            </a:r>
            <a:r>
              <a:rPr lang="en-US" sz="5400" b="1" dirty="0" err="1" smtClean="0">
                <a:solidFill>
                  <a:schemeClr val="tx2">
                    <a:lumMod val="50000"/>
                  </a:schemeClr>
                </a:solidFill>
              </a:rPr>
              <a:t>Git</a:t>
            </a: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 &amp; Jenkins Bash Script</a:t>
            </a:r>
            <a:endParaRPr lang="en-US" sz="5400" b="1" i="1" dirty="0">
              <a:solidFill>
                <a:schemeClr val="tx2">
                  <a:lumMod val="50000"/>
                </a:schemeClr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85754" y="2214542"/>
            <a:ext cx="9929882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Launch EC2 instance with Jenkins.</a:t>
            </a:r>
          </a:p>
          <a:p>
            <a:pPr marL="518160" lvl="1" indent="-25908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Use Jenkins to execute a bash script to deploy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and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.</a:t>
            </a:r>
          </a:p>
          <a:p>
            <a:pPr marL="518160" lvl="1" indent="-25908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Automate using </a:t>
            </a:r>
            <a:r>
              <a:rPr lang="en-US" sz="3200" dirty="0" err="1" smtClean="0"/>
              <a:t>Git</a:t>
            </a:r>
            <a:r>
              <a:rPr lang="en-US" sz="3200" dirty="0" smtClean="0"/>
              <a:t> repository and Jenkins jobs.</a:t>
            </a:r>
            <a:endParaRPr lang="en-US" sz="32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" name="Freeform 6"/>
          <p:cNvSpPr/>
          <p:nvPr/>
        </p:nvSpPr>
        <p:spPr>
          <a:xfrm>
            <a:off x="6357918" y="910844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14" y="5643566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930082" y="2357418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9686" y="5643566"/>
            <a:ext cx="5731510" cy="322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714580" y="599709"/>
            <a:ext cx="9851645" cy="1059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</a:rPr>
              <a:t>Method 6: Jenkins Pipeline</a:t>
            </a:r>
            <a:endParaRPr lang="en-US" sz="5400" b="1" i="1" dirty="0">
              <a:solidFill>
                <a:schemeClr val="tx2">
                  <a:lumMod val="50000"/>
                </a:schemeClr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8631" y="2000229"/>
            <a:ext cx="1214446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Create a Jenkins pipeline with </a:t>
            </a:r>
            <a:r>
              <a:rPr lang="en-IN" sz="3200" dirty="0" smtClean="0"/>
              <a:t>build periodically and poll SCM Schedules.</a:t>
            </a:r>
            <a:endParaRPr lang="en-US" sz="3200" dirty="0" smtClean="0"/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Clone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 deployment script from </a:t>
            </a:r>
            <a:r>
              <a:rPr lang="en-US" sz="3200" dirty="0" err="1" smtClean="0"/>
              <a:t>GitHub</a:t>
            </a:r>
            <a:r>
              <a:rPr lang="en-US" sz="3200" dirty="0" smtClean="0"/>
              <a:t>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Automate deployment via pipeline and monitor changes.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err="1" smtClean="0"/>
              <a:t>Wordpress</a:t>
            </a:r>
            <a:r>
              <a:rPr lang="en-US" sz="3200" dirty="0" smtClean="0"/>
              <a:t> runs every min.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endParaRPr lang="en-US" sz="32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7" name="Group 2"/>
          <p:cNvGrpSpPr/>
          <p:nvPr/>
        </p:nvGrpSpPr>
        <p:grpSpPr>
          <a:xfrm>
            <a:off x="13573157" y="87323"/>
            <a:ext cx="4714844" cy="10271151"/>
            <a:chOff x="0" y="0"/>
            <a:chExt cx="1104621" cy="2705159"/>
          </a:xfrm>
        </p:grpSpPr>
        <p:sp>
          <p:nvSpPr>
            <p:cNvPr id="18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19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9" name="Freeform 6"/>
          <p:cNvSpPr/>
          <p:nvPr/>
        </p:nvSpPr>
        <p:spPr>
          <a:xfrm>
            <a:off x="6357918" y="910844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02" y="5857880"/>
            <a:ext cx="5723681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42" y="5786442"/>
            <a:ext cx="5721872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930082" y="2571732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001520" y="5715004"/>
            <a:ext cx="5731510" cy="32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555</Words>
  <Application>Microsoft Office PowerPoint</Application>
  <PresentationFormat>Custom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Cormorant Garamond Bold Italics</vt:lpstr>
      <vt:lpstr>Quicksand</vt:lpstr>
      <vt:lpstr>Wingdings</vt:lpstr>
      <vt:lpstr>Rasputin Light</vt:lpstr>
      <vt:lpstr>Office Theme</vt:lpstr>
      <vt:lpstr>Slide 1</vt:lpstr>
      <vt:lpstr>INTRODUCTION TO WORDPRESS</vt:lpstr>
      <vt:lpstr>Slide 3</vt:lpstr>
      <vt:lpstr>Slide 4</vt:lpstr>
      <vt:lpstr>     Method 2: Docker Compose</vt:lpstr>
      <vt:lpstr>      Method 3: Jenkins Integration</vt:lpstr>
      <vt:lpstr>Slide 7</vt:lpstr>
      <vt:lpstr>Slide 8</vt:lpstr>
      <vt:lpstr>Slide 9</vt:lpstr>
      <vt:lpstr>Slide 10</vt:lpstr>
      <vt:lpstr>Slide 11</vt:lpstr>
      <vt:lpstr>Slide 12</vt:lpstr>
      <vt:lpstr>Method 9: Jenkins Pipeline with Terraform</vt:lpstr>
      <vt:lpstr>Method 10: Kubernetes (K8s) Deployment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dc:creator>yashwanth najana</dc:creator>
  <cp:lastModifiedBy>yashwanth najana</cp:lastModifiedBy>
  <cp:revision>17</cp:revision>
  <dcterms:created xsi:type="dcterms:W3CDTF">2006-08-16T00:00:00Z</dcterms:created>
  <dcterms:modified xsi:type="dcterms:W3CDTF">2024-10-22T11:11:58Z</dcterms:modified>
  <dc:identifier>DAGUQ6ep3Kk</dc:identifier>
</cp:coreProperties>
</file>